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3"/>
  </p:notesMasterIdLst>
  <p:sldIdLst>
    <p:sldId id="303" r:id="rId2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579"/>
    <a:srgbClr val="FF9300"/>
    <a:srgbClr val="0096FF"/>
    <a:srgbClr val="00B050"/>
    <a:srgbClr val="942093"/>
    <a:srgbClr val="929000"/>
    <a:srgbClr val="FF4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99"/>
    <p:restoredTop sz="95575"/>
  </p:normalViewPr>
  <p:slideViewPr>
    <p:cSldViewPr snapToGrid="0">
      <p:cViewPr varScale="1">
        <p:scale>
          <a:sx n="79" d="100"/>
          <a:sy n="79" d="100"/>
        </p:scale>
        <p:origin x="3048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502BFC-55AA-1942-80CC-C61A797DE409}" type="datetimeFigureOut">
              <a:rPr lang="en-US" smtClean="0"/>
              <a:t>12/18/25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2A35E8-8623-064F-BEAF-E5253AEBAB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9714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C61A5-FB54-F141-9B3F-8CEF9B4A3E0C}" type="datetimeFigureOut">
              <a:rPr lang="en-US" smtClean="0"/>
              <a:t>12/18/25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385F0-D376-F14A-8D84-E148D12E07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86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C61A5-FB54-F141-9B3F-8CEF9B4A3E0C}" type="datetimeFigureOut">
              <a:rPr lang="en-US" smtClean="0"/>
              <a:t>12/18/25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385F0-D376-F14A-8D84-E148D12E07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9930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C61A5-FB54-F141-9B3F-8CEF9B4A3E0C}" type="datetimeFigureOut">
              <a:rPr lang="en-US" smtClean="0"/>
              <a:t>12/18/25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385F0-D376-F14A-8D84-E148D12E07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300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C61A5-FB54-F141-9B3F-8CEF9B4A3E0C}" type="datetimeFigureOut">
              <a:rPr lang="en-US" smtClean="0"/>
              <a:t>12/18/25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385F0-D376-F14A-8D84-E148D12E07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854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C61A5-FB54-F141-9B3F-8CEF9B4A3E0C}" type="datetimeFigureOut">
              <a:rPr lang="en-US" smtClean="0"/>
              <a:t>12/18/25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385F0-D376-F14A-8D84-E148D12E07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947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C61A5-FB54-F141-9B3F-8CEF9B4A3E0C}" type="datetimeFigureOut">
              <a:rPr lang="en-US" smtClean="0"/>
              <a:t>12/18/25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385F0-D376-F14A-8D84-E148D12E07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215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C61A5-FB54-F141-9B3F-8CEF9B4A3E0C}" type="datetimeFigureOut">
              <a:rPr lang="en-US" smtClean="0"/>
              <a:t>12/18/25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385F0-D376-F14A-8D84-E148D12E07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7382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C61A5-FB54-F141-9B3F-8CEF9B4A3E0C}" type="datetimeFigureOut">
              <a:rPr lang="en-US" smtClean="0"/>
              <a:t>12/18/25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385F0-D376-F14A-8D84-E148D12E07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360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C61A5-FB54-F141-9B3F-8CEF9B4A3E0C}" type="datetimeFigureOut">
              <a:rPr lang="en-US" smtClean="0"/>
              <a:t>12/18/25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385F0-D376-F14A-8D84-E148D12E07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706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C61A5-FB54-F141-9B3F-8CEF9B4A3E0C}" type="datetimeFigureOut">
              <a:rPr lang="en-US" smtClean="0"/>
              <a:t>12/18/25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385F0-D376-F14A-8D84-E148D12E07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456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C61A5-FB54-F141-9B3F-8CEF9B4A3E0C}" type="datetimeFigureOut">
              <a:rPr lang="en-US" smtClean="0"/>
              <a:t>12/18/25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385F0-D376-F14A-8D84-E148D12E07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117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C61A5-FB54-F141-9B3F-8CEF9B4A3E0C}" type="datetimeFigureOut">
              <a:rPr lang="en-US" smtClean="0"/>
              <a:t>12/18/25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1385F0-D376-F14A-8D84-E148D12E07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533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Relationship Id="rId9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B7AFD52D-C119-3D3E-2EB7-6F28DE2896E8}"/>
              </a:ext>
            </a:extLst>
          </p:cNvPr>
          <p:cNvSpPr txBox="1"/>
          <p:nvPr/>
        </p:nvSpPr>
        <p:spPr>
          <a:xfrm>
            <a:off x="70468" y="-1542"/>
            <a:ext cx="26636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Supplementary </a:t>
            </a:r>
            <a:r>
              <a:rPr lang="en-US" sz="1200" b="1">
                <a:latin typeface="Arial" panose="020B0604020202020204" pitchFamily="34" charset="0"/>
                <a:cs typeface="Arial" panose="020B0604020202020204" pitchFamily="34" charset="0"/>
              </a:rPr>
              <a:t>Figure S4</a:t>
            </a:r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B87C63-977C-D1C1-AE8B-4088A5DEB3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800" y="304331"/>
            <a:ext cx="3345892" cy="223059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2EAAD68-D071-C3CD-E904-6AEDD4BE66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3526" y="304331"/>
            <a:ext cx="3345892" cy="223059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E421CE5-4B79-D40C-A0B9-1888082A2C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799" y="2533914"/>
            <a:ext cx="3345892" cy="223059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4BE910C4-E82A-8243-93E5-8B1B3B1B80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3526" y="2533914"/>
            <a:ext cx="3345892" cy="223059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01B391B4-9C14-CE49-5C35-1CE015536BC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1026" y="4709223"/>
            <a:ext cx="3345892" cy="2230595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44C027DE-9B12-275D-D199-570D615DCE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12108" y="4709224"/>
            <a:ext cx="3345892" cy="2230595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A73B4EE2-9C07-2C06-29A3-A0935DD5198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5754" y="6900706"/>
            <a:ext cx="3345892" cy="2230595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4A7F2F83-15CC-9C4D-03DB-5BD45A157F6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12108" y="6900706"/>
            <a:ext cx="3345892" cy="223059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05256B5-23BC-1A9E-DBBC-D9C245210D65}"/>
              </a:ext>
            </a:extLst>
          </p:cNvPr>
          <p:cNvSpPr txBox="1"/>
          <p:nvPr/>
        </p:nvSpPr>
        <p:spPr>
          <a:xfrm>
            <a:off x="361222" y="397717"/>
            <a:ext cx="628698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/>
              <a:t>P-value=0.035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BDBFE9-D1DD-C3D3-0177-F90F847B126A}"/>
              </a:ext>
            </a:extLst>
          </p:cNvPr>
          <p:cNvSpPr txBox="1"/>
          <p:nvPr/>
        </p:nvSpPr>
        <p:spPr>
          <a:xfrm>
            <a:off x="3727770" y="397717"/>
            <a:ext cx="628698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/>
              <a:t>P-value=0.022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4B57D56-9D66-4D1A-45B5-AD59948A1886}"/>
              </a:ext>
            </a:extLst>
          </p:cNvPr>
          <p:cNvSpPr txBox="1"/>
          <p:nvPr/>
        </p:nvSpPr>
        <p:spPr>
          <a:xfrm>
            <a:off x="361222" y="2664347"/>
            <a:ext cx="628698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/>
              <a:t>P-value=0.033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156E4EF-83F8-B7EE-92C3-0F07009514A2}"/>
              </a:ext>
            </a:extLst>
          </p:cNvPr>
          <p:cNvSpPr txBox="1"/>
          <p:nvPr/>
        </p:nvSpPr>
        <p:spPr>
          <a:xfrm>
            <a:off x="3727770" y="2664347"/>
            <a:ext cx="66717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/>
              <a:t>P-value=0.0012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82E2FAD-39A8-7775-1F2D-942BE312435F}"/>
              </a:ext>
            </a:extLst>
          </p:cNvPr>
          <p:cNvSpPr txBox="1"/>
          <p:nvPr/>
        </p:nvSpPr>
        <p:spPr>
          <a:xfrm>
            <a:off x="374290" y="4855829"/>
            <a:ext cx="689612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/>
              <a:t>P-value=4.9E-12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3F161AD-A6AB-F665-9F21-A21D2F8F867A}"/>
              </a:ext>
            </a:extLst>
          </p:cNvPr>
          <p:cNvSpPr txBox="1"/>
          <p:nvPr/>
        </p:nvSpPr>
        <p:spPr>
          <a:xfrm>
            <a:off x="3740838" y="4855829"/>
            <a:ext cx="745717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/>
              <a:t>P-value= 2.22E-55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06DBAA2-47FD-973B-B6D3-A86F12F17890}"/>
              </a:ext>
            </a:extLst>
          </p:cNvPr>
          <p:cNvSpPr txBox="1"/>
          <p:nvPr/>
        </p:nvSpPr>
        <p:spPr>
          <a:xfrm>
            <a:off x="374290" y="7060721"/>
            <a:ext cx="66717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/>
              <a:t>P-value=0.0002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497EEAF-80A2-C44A-73A6-83EC8DEFA586}"/>
              </a:ext>
            </a:extLst>
          </p:cNvPr>
          <p:cNvSpPr txBox="1"/>
          <p:nvPr/>
        </p:nvSpPr>
        <p:spPr>
          <a:xfrm>
            <a:off x="3740838" y="7060721"/>
            <a:ext cx="59022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/>
              <a:t>P-value=0.02</a:t>
            </a:r>
          </a:p>
        </p:txBody>
      </p:sp>
    </p:spTree>
    <p:extLst>
      <p:ext uri="{BB962C8B-B14F-4D97-AF65-F5344CB8AC3E}">
        <p14:creationId xmlns:p14="http://schemas.microsoft.com/office/powerpoint/2010/main" val="4179945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164391</TotalTime>
  <Words>27</Words>
  <Application>Microsoft Macintosh PowerPoint</Application>
  <PresentationFormat>On-screen Show (4:3)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Browne, Edward Patrick</dc:creator>
  <cp:lastModifiedBy>Manickam, Ashokkumar</cp:lastModifiedBy>
  <cp:revision>342</cp:revision>
  <dcterms:created xsi:type="dcterms:W3CDTF">2023-03-05T12:33:37Z</dcterms:created>
  <dcterms:modified xsi:type="dcterms:W3CDTF">2025-12-18T15:21:03Z</dcterms:modified>
</cp:coreProperties>
</file>